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34" r:id="rId3"/>
    <p:sldId id="265" r:id="rId4"/>
    <p:sldId id="266" r:id="rId5"/>
    <p:sldId id="267" r:id="rId6"/>
  </p:sldIdLst>
  <p:sldSz cx="12190413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341" y="1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39692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D7DD6-8C59-4E28-8473-43F2251DA152}" type="datetimeFigureOut">
              <a:rPr lang="zh-TW" altLang="en-US" smtClean="0"/>
              <a:t>2021/11/17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3678A-1994-4013-A194-02921699D4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0885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52AC3-689F-4624-9ACD-015E3CF04B16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3040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43903" y="2879726"/>
            <a:ext cx="8063450" cy="1109663"/>
          </a:xfr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zh-TW" altLang="en-US" noProof="0" dirty="0"/>
              <a:t>按一下以編輯母片標題樣式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358682" y="1336676"/>
            <a:ext cx="2399988" cy="51149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58720" y="1336676"/>
            <a:ext cx="6996789" cy="51149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例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369220" y="339580"/>
            <a:ext cx="11451974" cy="2011735"/>
          </a:xfrm>
          <a:prstGeom prst="rect">
            <a:avLst/>
          </a:prstGeom>
          <a:solidFill>
            <a:srgbClr val="D3ED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9" name="圖片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59" y="142875"/>
            <a:ext cx="1660184" cy="1807792"/>
          </a:xfrm>
          <a:prstGeom prst="rect">
            <a:avLst/>
          </a:prstGeom>
        </p:spPr>
      </p:pic>
      <p:sp>
        <p:nvSpPr>
          <p:cNvPr id="10" name="文字方塊 9"/>
          <p:cNvSpPr txBox="1"/>
          <p:nvPr userDrawn="1"/>
        </p:nvSpPr>
        <p:spPr>
          <a:xfrm>
            <a:off x="390142" y="246880"/>
            <a:ext cx="119274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TW" altLang="en-US" sz="3200" dirty="0">
                <a:solidFill>
                  <a:schemeClr val="accent1">
                    <a:lumMod val="75000"/>
                  </a:schemeClr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例題</a:t>
            </a:r>
          </a:p>
        </p:txBody>
      </p:sp>
      <p:sp>
        <p:nvSpPr>
          <p:cNvPr id="6" name="文字版面配置區 23"/>
          <p:cNvSpPr>
            <a:spLocks noGrp="1"/>
          </p:cNvSpPr>
          <p:nvPr>
            <p:ph type="body" sz="quarter" idx="11"/>
          </p:nvPr>
        </p:nvSpPr>
        <p:spPr>
          <a:xfrm>
            <a:off x="622598" y="897507"/>
            <a:ext cx="1072408" cy="755759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5400">
                <a:solidFill>
                  <a:srgbClr val="0070C0"/>
                </a:solidFill>
                <a:latin typeface="+mn-lt"/>
                <a:ea typeface="華康粗圓體" pitchFamily="49" charset="-120"/>
              </a:defRPr>
            </a:lvl1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786678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solidFill>
            <a:srgbClr val="95C7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 userDrawn="1"/>
        </p:nvSpPr>
        <p:spPr>
          <a:xfrm>
            <a:off x="215053" y="359229"/>
            <a:ext cx="11760307" cy="61395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59" y="142875"/>
            <a:ext cx="1660184" cy="1807792"/>
          </a:xfrm>
          <a:prstGeom prst="rect">
            <a:avLst/>
          </a:prstGeom>
        </p:spPr>
      </p:pic>
      <p:sp>
        <p:nvSpPr>
          <p:cNvPr id="8" name="文字方塊 7"/>
          <p:cNvSpPr txBox="1"/>
          <p:nvPr userDrawn="1"/>
        </p:nvSpPr>
        <p:spPr>
          <a:xfrm>
            <a:off x="390142" y="246880"/>
            <a:ext cx="119274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TW" altLang="en-US" sz="3200" dirty="0">
                <a:solidFill>
                  <a:srgbClr val="00A6A2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類題</a:t>
            </a:r>
          </a:p>
        </p:txBody>
      </p:sp>
      <p:sp>
        <p:nvSpPr>
          <p:cNvPr id="9" name="文字版面配置區 23"/>
          <p:cNvSpPr>
            <a:spLocks noGrp="1"/>
          </p:cNvSpPr>
          <p:nvPr>
            <p:ph type="body" sz="quarter" idx="11"/>
          </p:nvPr>
        </p:nvSpPr>
        <p:spPr>
          <a:xfrm>
            <a:off x="550590" y="897507"/>
            <a:ext cx="1144416" cy="755759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5400">
                <a:solidFill>
                  <a:srgbClr val="0095A2"/>
                </a:solidFill>
                <a:latin typeface="+mn-lt"/>
                <a:ea typeface="華康粗圓體" pitchFamily="49" charset="-120"/>
              </a:defRPr>
            </a:lvl1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761833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158719" y="1773238"/>
            <a:ext cx="4698388" cy="4678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060281" y="1773238"/>
            <a:ext cx="4698388" cy="4678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2598" y="260648"/>
            <a:ext cx="8736463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  <a:endParaRPr lang="ru-RU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8719" y="1773238"/>
            <a:ext cx="959995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4" r:id="rId12"/>
    <p:sldLayoutId id="2147483675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aseline="0">
          <a:solidFill>
            <a:srgbClr val="FF0000"/>
          </a:solidFill>
          <a:latin typeface="Times New Roman" panose="02020603050405020304" pitchFamily="18" charset="0"/>
          <a:ea typeface="標楷體" panose="03000509000000000000" pitchFamily="65" charset="-12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noFill/>
        </p:spPr>
        <p:txBody>
          <a:bodyPr/>
          <a:lstStyle/>
          <a:p>
            <a:r>
              <a:rPr lang="en-US" altLang="zh-TW" sz="4000" b="0" dirty="0"/>
              <a:t>2-1 </a:t>
            </a:r>
            <a:r>
              <a:rPr lang="zh-TW" altLang="en-US" sz="4000" b="0" dirty="0"/>
              <a:t>直線方程式</a:t>
            </a:r>
            <a:endParaRPr lang="uk-UA" sz="40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9827FC94-F1D1-4E13-AB3B-2CE1980E6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直線的斜角與斜率</a:t>
            </a:r>
          </a:p>
        </p:txBody>
      </p:sp>
    </p:spTree>
    <p:extLst>
      <p:ext uri="{BB962C8B-B14F-4D97-AF65-F5344CB8AC3E}">
        <p14:creationId xmlns:p14="http://schemas.microsoft.com/office/powerpoint/2010/main" val="232733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151" y="483570"/>
            <a:ext cx="8969287" cy="1842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86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" t="3858" r="94614" b="71344"/>
          <a:stretch/>
        </p:blipFill>
        <p:spPr>
          <a:xfrm>
            <a:off x="1432891" y="3448050"/>
            <a:ext cx="554454" cy="514351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151" y="483570"/>
            <a:ext cx="8969287" cy="1842516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837"/>
          <a:stretch/>
        </p:blipFill>
        <p:spPr>
          <a:xfrm>
            <a:off x="2086479" y="2993746"/>
            <a:ext cx="9730997" cy="121436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163" b="32063"/>
          <a:stretch/>
        </p:blipFill>
        <p:spPr>
          <a:xfrm>
            <a:off x="2086479" y="4208107"/>
            <a:ext cx="9730997" cy="839755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567" b="-341"/>
          <a:stretch/>
        </p:blipFill>
        <p:spPr>
          <a:xfrm>
            <a:off x="2086479" y="5178491"/>
            <a:ext cx="9730997" cy="83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6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99" y="490869"/>
            <a:ext cx="9730997" cy="1057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520501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7">
      <a:dk1>
        <a:srgbClr val="4D4D4D"/>
      </a:dk1>
      <a:lt1>
        <a:srgbClr val="FFFFFF"/>
      </a:lt1>
      <a:dk2>
        <a:srgbClr val="4D4D4D"/>
      </a:dk2>
      <a:lt2>
        <a:srgbClr val="003399"/>
      </a:lt2>
      <a:accent1>
        <a:srgbClr val="6699FF"/>
      </a:accent1>
      <a:accent2>
        <a:srgbClr val="339933"/>
      </a:accent2>
      <a:accent3>
        <a:srgbClr val="FFFFFF"/>
      </a:accent3>
      <a:accent4>
        <a:srgbClr val="404040"/>
      </a:accent4>
      <a:accent5>
        <a:srgbClr val="B8CAFF"/>
      </a:accent5>
      <a:accent6>
        <a:srgbClr val="2D8A2D"/>
      </a:accent6>
      <a:hlink>
        <a:srgbClr val="FF9933"/>
      </a:hlink>
      <a:folHlink>
        <a:srgbClr val="DDDDDD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4D4D4D"/>
        </a:dk1>
        <a:lt1>
          <a:srgbClr val="FFFFFF"/>
        </a:lt1>
        <a:dk2>
          <a:srgbClr val="4D4D4D"/>
        </a:dk2>
        <a:lt2>
          <a:srgbClr val="0099FF"/>
        </a:lt2>
        <a:accent1>
          <a:srgbClr val="003399"/>
        </a:accent1>
        <a:accent2>
          <a:srgbClr val="CCECFF"/>
        </a:accent2>
        <a:accent3>
          <a:srgbClr val="FFFFFF"/>
        </a:accent3>
        <a:accent4>
          <a:srgbClr val="404040"/>
        </a:accent4>
        <a:accent5>
          <a:srgbClr val="AAADCA"/>
        </a:accent5>
        <a:accent6>
          <a:srgbClr val="B9D6E7"/>
        </a:accent6>
        <a:hlink>
          <a:srgbClr val="6699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FF66CC"/>
        </a:accent1>
        <a:accent2>
          <a:srgbClr val="6699FF"/>
        </a:accent2>
        <a:accent3>
          <a:srgbClr val="FFFFFF"/>
        </a:accent3>
        <a:accent4>
          <a:srgbClr val="404040"/>
        </a:accent4>
        <a:accent5>
          <a:srgbClr val="FFB8E2"/>
        </a:accent5>
        <a:accent6>
          <a:srgbClr val="5C8AE7"/>
        </a:accent6>
        <a:hlink>
          <a:srgbClr val="FFCC9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CC0000"/>
        </a:accent1>
        <a:accent2>
          <a:srgbClr val="6699FF"/>
        </a:accent2>
        <a:accent3>
          <a:srgbClr val="FFFFFF"/>
        </a:accent3>
        <a:accent4>
          <a:srgbClr val="404040"/>
        </a:accent4>
        <a:accent5>
          <a:srgbClr val="E2AAAA"/>
        </a:accent5>
        <a:accent6>
          <a:srgbClr val="5C8AE7"/>
        </a:accent6>
        <a:hlink>
          <a:srgbClr val="33CC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CC0000"/>
        </a:accent1>
        <a:accent2>
          <a:srgbClr val="6699FF"/>
        </a:accent2>
        <a:accent3>
          <a:srgbClr val="FFFFFF"/>
        </a:accent3>
        <a:accent4>
          <a:srgbClr val="404040"/>
        </a:accent4>
        <a:accent5>
          <a:srgbClr val="E2AAAA"/>
        </a:accent5>
        <a:accent6>
          <a:srgbClr val="5C8AE7"/>
        </a:accent6>
        <a:hlink>
          <a:srgbClr val="99CC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33CCFF"/>
        </a:accent1>
        <a:accent2>
          <a:srgbClr val="6699FF"/>
        </a:accent2>
        <a:accent3>
          <a:srgbClr val="FFFFFF"/>
        </a:accent3>
        <a:accent4>
          <a:srgbClr val="404040"/>
        </a:accent4>
        <a:accent5>
          <a:srgbClr val="ADE2FF"/>
        </a:accent5>
        <a:accent6>
          <a:srgbClr val="5C8AE7"/>
        </a:accent6>
        <a:hlink>
          <a:srgbClr val="99CC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3399FF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2D8AE7"/>
        </a:accent6>
        <a:hlink>
          <a:srgbClr val="99CC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339933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2D8A2D"/>
        </a:accent6>
        <a:hlink>
          <a:srgbClr val="FF99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11</TotalTime>
  <Words>12</Words>
  <Application>Microsoft Office PowerPoint</Application>
  <PresentationFormat>自訂</PresentationFormat>
  <Paragraphs>6</Paragraphs>
  <Slides>5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template</vt:lpstr>
      <vt:lpstr>2-1 直線方程式</vt:lpstr>
      <vt:lpstr>直線的斜角與斜率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2-1 直線方程式</dc:title>
  <dc:creator>charlie</dc:creator>
  <cp:lastModifiedBy>charlie</cp:lastModifiedBy>
  <cp:revision>5</cp:revision>
  <dcterms:created xsi:type="dcterms:W3CDTF">2021-10-25T08:37:14Z</dcterms:created>
  <dcterms:modified xsi:type="dcterms:W3CDTF">2021-11-16T16:38:37Z</dcterms:modified>
</cp:coreProperties>
</file>